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ED0146-F28A-4B61-B5B1-AC38263124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87AFC4A-ADCF-40DB-9563-49DD1DA652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ADC81C5-FA18-43BA-A94D-EB66C6912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7E6B6-F719-41D4-BE9C-9D67FE42A5A9}" type="datetimeFigureOut">
              <a:rPr lang="ru-RU" smtClean="0"/>
              <a:t>31.05.2021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0844855-F65A-4412-BC28-9A9CCDE6B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5097608-190F-4447-84B2-4B8E0E5B1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4692-BE7B-48B2-8EA1-68A5D381A2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1537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98F56E-AB56-449D-8800-FEDDF988A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FEBF58B-2B37-4F30-AE67-C6AEE04E66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CCFA8F-BE41-417A-811A-D385E933A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7E6B6-F719-41D4-BE9C-9D67FE42A5A9}" type="datetimeFigureOut">
              <a:rPr lang="ru-RU" smtClean="0"/>
              <a:t>31.05.2021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0E2955A-E288-4835-A35D-30B1D33C5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D2555B3-6AC0-4A60-8A7D-CD4C2E387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4692-BE7B-48B2-8EA1-68A5D381A2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0520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6BA3F5F-489A-4A9C-93DA-0882E1BD29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CB5D7E9-992C-4FBE-B534-9892312CA8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CADC2AC-25F2-4F39-A808-D15CC185C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7E6B6-F719-41D4-BE9C-9D67FE42A5A9}" type="datetimeFigureOut">
              <a:rPr lang="ru-RU" smtClean="0"/>
              <a:t>31.05.2021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306C26-DFBE-4DE7-8996-A5F9CF0AB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C44D9B8-D07C-43A3-A4F8-BB92E7E24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4692-BE7B-48B2-8EA1-68A5D381A2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6151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15B526-7F8D-44D3-A8CD-59BFA1D71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B61B64-0F57-4C02-B122-046119FF0B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8CAC718-471E-40A9-A9BE-C3F6D91C2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7E6B6-F719-41D4-BE9C-9D67FE42A5A9}" type="datetimeFigureOut">
              <a:rPr lang="ru-RU" smtClean="0"/>
              <a:t>31.05.2021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2F74F48-C484-4AB1-8255-CF4900278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E57649B-9F69-41C6-A2B3-A0A30C8EA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4692-BE7B-48B2-8EA1-68A5D381A2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9134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142ED6-B900-4C3D-850E-C4D04970B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32B3A48-5942-430C-A211-B1DB2E004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BEC714D-3D72-40DE-AF63-AE874C989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7E6B6-F719-41D4-BE9C-9D67FE42A5A9}" type="datetimeFigureOut">
              <a:rPr lang="ru-RU" smtClean="0"/>
              <a:t>31.05.2021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06E0F4B-EE9F-43C8-B0F1-084A4566C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FCA2665-B2C8-4516-8D32-E01B42901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4692-BE7B-48B2-8EA1-68A5D381A2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6629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7074C7-6DCC-4E51-8CE1-99ED4EB8A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F77AA6F-5683-4416-98A2-D0C8BF50F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211287C-B63C-4DDF-B4CA-1383E3A66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35D9F7F-F701-4929-B776-9DCF855BA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7E6B6-F719-41D4-BE9C-9D67FE42A5A9}" type="datetimeFigureOut">
              <a:rPr lang="ru-RU" smtClean="0"/>
              <a:t>31.05.2021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F9E183C-9CE2-4F2B-876A-CC0D302B3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9DFC77F-B0E2-4342-A8A2-B510116F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4692-BE7B-48B2-8EA1-68A5D381A2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5184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E88729-2260-4959-9E53-038A50F57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7242BDC-9084-416C-A530-1ABF4D95ED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790C8EA-EDBD-41BE-8535-E0F1FCE790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B63327C-1295-48F5-A05D-ED4EC37CFB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B2881B4-018C-4C12-BE02-069C578580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5383D43-4F5E-4BB2-BA35-0837AC076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7E6B6-F719-41D4-BE9C-9D67FE42A5A9}" type="datetimeFigureOut">
              <a:rPr lang="ru-RU" smtClean="0"/>
              <a:t>31.05.2021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7052E08-8231-4F77-AE5D-DB481E8DC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1B5BD62-4391-4238-B435-23B52A434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4692-BE7B-48B2-8EA1-68A5D381A2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8060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647EAF-B478-402C-B058-BF4B9B349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D5EAEB4-0095-41F1-A159-F21FDC767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7E6B6-F719-41D4-BE9C-9D67FE42A5A9}" type="datetimeFigureOut">
              <a:rPr lang="ru-RU" smtClean="0"/>
              <a:t>31.05.2021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E5C0041-E5DD-4829-9CC6-1F28B8DF6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4308A28-37E5-4640-A9B0-0DCEF5472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4692-BE7B-48B2-8EA1-68A5D381A2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4150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2C7DCC3-CB57-4358-B9C0-AB4EBDCFC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7E6B6-F719-41D4-BE9C-9D67FE42A5A9}" type="datetimeFigureOut">
              <a:rPr lang="ru-RU" smtClean="0"/>
              <a:t>31.05.2021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BCE167B-E3BB-46CB-9CEB-3D03AEC05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79F6D66-FDBD-4AD5-925B-03943043C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4692-BE7B-48B2-8EA1-68A5D381A2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8894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FE83AF-700A-494C-B8D0-22519F03D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B12423D-B8BB-45BC-8C73-B25D77B1E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1D21801-56BA-41A4-B433-CD141ECE0B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6D77593-74FB-4DD4-88E4-A89E7A249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7E6B6-F719-41D4-BE9C-9D67FE42A5A9}" type="datetimeFigureOut">
              <a:rPr lang="ru-RU" smtClean="0"/>
              <a:t>31.05.2021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D172A3B-F1C8-4992-A9F2-0EFB337F5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1316E07-5C58-4207-81A9-773A38098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4692-BE7B-48B2-8EA1-68A5D381A2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3587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11F999-9EEF-461D-B047-68380CD6B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6881353-5707-460E-B365-79366FB619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BA0A196-81C7-44F5-85D5-9ADA85E296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B4BED7F-7A0D-46AD-9D4B-0E29C4E58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7E6B6-F719-41D4-BE9C-9D67FE42A5A9}" type="datetimeFigureOut">
              <a:rPr lang="ru-RU" smtClean="0"/>
              <a:t>31.05.2021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81D8AB4-D566-47B2-A8F0-A888A1632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704B241-910B-49FA-974A-7FD096FBD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C4692-BE7B-48B2-8EA1-68A5D381A2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1854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35C873-48DE-4801-837E-00C7CF9B9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074C745-6D06-429C-91BE-3D40E1A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A0678B1-A72D-454C-BED2-ECB39FEAF7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07E6B6-F719-41D4-BE9C-9D67FE42A5A9}" type="datetimeFigureOut">
              <a:rPr lang="ru-RU" smtClean="0"/>
              <a:t>31.05.2021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2B879EF-CB92-4AC2-A47B-F7A32E8581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C782A5E-9BAC-4F84-A3CA-88D1D7DC17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4C4692-BE7B-48B2-8EA1-68A5D381A2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1626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B8B955E-EC4A-4A94-AF90-088C144893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565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EC01BA1-35CD-4D6E-9FC8-28D3E3096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380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визитка, конверт&#10;&#10;Автоматически созданное описание">
            <a:extLst>
              <a:ext uri="{FF2B5EF4-FFF2-40B4-BE49-F238E27FC236}">
                <a16:creationId xmlns:a16="http://schemas.microsoft.com/office/drawing/2014/main" id="{2E0A5575-517B-48D7-B01D-5DEC83C36E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454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367E48C0-4B14-4E6A-964E-15346FA7D4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945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C29357A-F273-42FF-8CFE-95C314F5E9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162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снимок экрана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190057D4-30B8-4934-9E9F-8FD0E9851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062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E84CBF14-6AB4-47BC-9B72-C52451BAE1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18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D5EC1EE-7B77-4144-9A87-AC06513A5F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326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57C4F37-2C9D-4F01-848C-EFAE03E205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380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AAC2402A-ED5B-4949-A5DC-B2EF4BB21D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17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1394F81-7B8A-44DC-BD00-528D918CFB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35350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Широкоэкранный</PresentationFormat>
  <Paragraphs>0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Новоселова Наталья Алексеевна</dc:creator>
  <cp:lastModifiedBy>Новоселова Наталья Алексеевна</cp:lastModifiedBy>
  <cp:revision>1</cp:revision>
  <dcterms:created xsi:type="dcterms:W3CDTF">2021-05-31T12:00:59Z</dcterms:created>
  <dcterms:modified xsi:type="dcterms:W3CDTF">2021-05-31T12:05:38Z</dcterms:modified>
</cp:coreProperties>
</file>

<file path=docProps/thumbnail.jpeg>
</file>